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1" d="100"/>
          <a:sy n="81" d="100"/>
        </p:scale>
        <p:origin x="75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whn Bodyfelt" userId="c7102e72f79297e6" providerId="LiveId" clId="{88C3CC2D-9C47-429B-A212-44719A58D35B}"/>
    <pc:docChg chg="custSel modSld">
      <pc:chgData name="Dawhn Bodyfelt" userId="c7102e72f79297e6" providerId="LiveId" clId="{88C3CC2D-9C47-429B-A212-44719A58D35B}" dt="2022-04-07T16:29:40.548" v="644" actId="20577"/>
      <pc:docMkLst>
        <pc:docMk/>
      </pc:docMkLst>
      <pc:sldChg chg="addSp modSp mod">
        <pc:chgData name="Dawhn Bodyfelt" userId="c7102e72f79297e6" providerId="LiveId" clId="{88C3CC2D-9C47-429B-A212-44719A58D35B}" dt="2022-04-07T16:29:40.548" v="644" actId="20577"/>
        <pc:sldMkLst>
          <pc:docMk/>
          <pc:sldMk cId="213445108" sldId="256"/>
        </pc:sldMkLst>
        <pc:spChg chg="add mod">
          <ac:chgData name="Dawhn Bodyfelt" userId="c7102e72f79297e6" providerId="LiveId" clId="{88C3CC2D-9C47-429B-A212-44719A58D35B}" dt="2022-04-07T16:16:50.296" v="441" actId="20577"/>
          <ac:spMkLst>
            <pc:docMk/>
            <pc:sldMk cId="213445108" sldId="256"/>
            <ac:spMk id="2" creationId="{C42AEAC8-5982-4DAC-8CC8-76C4B5191B59}"/>
          </ac:spMkLst>
        </pc:spChg>
        <pc:spChg chg="mod">
          <ac:chgData name="Dawhn Bodyfelt" userId="c7102e72f79297e6" providerId="LiveId" clId="{88C3CC2D-9C47-429B-A212-44719A58D35B}" dt="2022-04-07T16:29:40.548" v="644" actId="20577"/>
          <ac:spMkLst>
            <pc:docMk/>
            <pc:sldMk cId="213445108" sldId="256"/>
            <ac:spMk id="13" creationId="{33446618-7C40-4AB2-A670-1EE7394FDFDF}"/>
          </ac:spMkLst>
        </pc:spChg>
        <pc:spChg chg="mod">
          <ac:chgData name="Dawhn Bodyfelt" userId="c7102e72f79297e6" providerId="LiveId" clId="{88C3CC2D-9C47-429B-A212-44719A58D35B}" dt="2022-04-07T16:17:24.006" v="442" actId="2711"/>
          <ac:spMkLst>
            <pc:docMk/>
            <pc:sldMk cId="213445108" sldId="256"/>
            <ac:spMk id="14" creationId="{2425AA0A-9829-40BD-AD3E-2384F5B70055}"/>
          </ac:spMkLst>
        </pc:spChg>
        <pc:spChg chg="mod">
          <ac:chgData name="Dawhn Bodyfelt" userId="c7102e72f79297e6" providerId="LiveId" clId="{88C3CC2D-9C47-429B-A212-44719A58D35B}" dt="2022-04-07T06:34:34.879" v="16" actId="1076"/>
          <ac:spMkLst>
            <pc:docMk/>
            <pc:sldMk cId="213445108" sldId="256"/>
            <ac:spMk id="15" creationId="{2C0D4167-1F34-4627-9B4C-037FD3E76CF6}"/>
          </ac:spMkLst>
        </pc:spChg>
        <pc:spChg chg="mod">
          <ac:chgData name="Dawhn Bodyfelt" userId="c7102e72f79297e6" providerId="LiveId" clId="{88C3CC2D-9C47-429B-A212-44719A58D35B}" dt="2022-04-07T16:28:36.876" v="629" actId="20577"/>
          <ac:spMkLst>
            <pc:docMk/>
            <pc:sldMk cId="213445108" sldId="256"/>
            <ac:spMk id="27" creationId="{3FCD9AAE-4846-4D71-A21F-8EE5D5FDB935}"/>
          </ac:spMkLst>
        </pc:spChg>
      </pc:sldChg>
    </pc:docChg>
  </pc:docChgLst>
  <pc:docChgLst>
    <pc:chgData name="Dawhn Bodyfelt" userId="c7102e72f79297e6" providerId="LiveId" clId="{8442E80A-9794-45B8-B2B6-A5936421FD88}"/>
    <pc:docChg chg="undo custSel addSld delSld modSld">
      <pc:chgData name="Dawhn Bodyfelt" userId="c7102e72f79297e6" providerId="LiveId" clId="{8442E80A-9794-45B8-B2B6-A5936421FD88}" dt="2022-02-28T21:12:43.430" v="751"/>
      <pc:docMkLst>
        <pc:docMk/>
      </pc:docMkLst>
      <pc:sldChg chg="addSp delSp modSp mod">
        <pc:chgData name="Dawhn Bodyfelt" userId="c7102e72f79297e6" providerId="LiveId" clId="{8442E80A-9794-45B8-B2B6-A5936421FD88}" dt="2022-02-28T21:12:43.430" v="751"/>
        <pc:sldMkLst>
          <pc:docMk/>
          <pc:sldMk cId="213445108" sldId="256"/>
        </pc:sldMkLst>
        <pc:spChg chg="mod">
          <ac:chgData name="Dawhn Bodyfelt" userId="c7102e72f79297e6" providerId="LiveId" clId="{8442E80A-9794-45B8-B2B6-A5936421FD88}" dt="2022-02-16T02:20:14.681" v="596" actId="20577"/>
          <ac:spMkLst>
            <pc:docMk/>
            <pc:sldMk cId="213445108" sldId="256"/>
            <ac:spMk id="13" creationId="{33446618-7C40-4AB2-A670-1EE7394FDFDF}"/>
          </ac:spMkLst>
        </pc:spChg>
        <pc:spChg chg="add del mod">
          <ac:chgData name="Dawhn Bodyfelt" userId="c7102e72f79297e6" providerId="LiveId" clId="{8442E80A-9794-45B8-B2B6-A5936421FD88}" dt="2022-02-16T01:59:22.558" v="381" actId="20577"/>
          <ac:spMkLst>
            <pc:docMk/>
            <pc:sldMk cId="213445108" sldId="256"/>
            <ac:spMk id="14" creationId="{2425AA0A-9829-40BD-AD3E-2384F5B70055}"/>
          </ac:spMkLst>
        </pc:spChg>
        <pc:spChg chg="add mod">
          <ac:chgData name="Dawhn Bodyfelt" userId="c7102e72f79297e6" providerId="LiveId" clId="{8442E80A-9794-45B8-B2B6-A5936421FD88}" dt="2022-02-16T02:17:02.688" v="587" actId="207"/>
          <ac:spMkLst>
            <pc:docMk/>
            <pc:sldMk cId="213445108" sldId="256"/>
            <ac:spMk id="15" creationId="{2C0D4167-1F34-4627-9B4C-037FD3E76CF6}"/>
          </ac:spMkLst>
        </pc:spChg>
        <pc:spChg chg="add del mod">
          <ac:chgData name="Dawhn Bodyfelt" userId="c7102e72f79297e6" providerId="LiveId" clId="{8442E80A-9794-45B8-B2B6-A5936421FD88}" dt="2022-02-16T02:17:16.103" v="589" actId="478"/>
          <ac:spMkLst>
            <pc:docMk/>
            <pc:sldMk cId="213445108" sldId="256"/>
            <ac:spMk id="16" creationId="{E2D3F73C-89A5-4A2E-826F-2FFB2AD216F7}"/>
          </ac:spMkLst>
        </pc:spChg>
        <pc:spChg chg="add del mod">
          <ac:chgData name="Dawhn Bodyfelt" userId="c7102e72f79297e6" providerId="LiveId" clId="{8442E80A-9794-45B8-B2B6-A5936421FD88}" dt="2022-02-15T02:29:08.942" v="26"/>
          <ac:spMkLst>
            <pc:docMk/>
            <pc:sldMk cId="213445108" sldId="256"/>
            <ac:spMk id="17" creationId="{C8601815-9467-44FD-9590-687C4B260831}"/>
          </ac:spMkLst>
        </pc:spChg>
        <pc:spChg chg="add del mod">
          <ac:chgData name="Dawhn Bodyfelt" userId="c7102e72f79297e6" providerId="LiveId" clId="{8442E80A-9794-45B8-B2B6-A5936421FD88}" dt="2022-02-16T02:14:47.875" v="575" actId="478"/>
          <ac:spMkLst>
            <pc:docMk/>
            <pc:sldMk cId="213445108" sldId="256"/>
            <ac:spMk id="18" creationId="{B1C9EF9B-39A5-4A24-8931-C9BE07BC9090}"/>
          </ac:spMkLst>
        </pc:spChg>
        <pc:spChg chg="add del mod">
          <ac:chgData name="Dawhn Bodyfelt" userId="c7102e72f79297e6" providerId="LiveId" clId="{8442E80A-9794-45B8-B2B6-A5936421FD88}" dt="2022-02-15T02:29:25.530" v="31"/>
          <ac:spMkLst>
            <pc:docMk/>
            <pc:sldMk cId="213445108" sldId="256"/>
            <ac:spMk id="19" creationId="{F805D7DF-2160-4490-BB0E-B0AC151D678F}"/>
          </ac:spMkLst>
        </pc:spChg>
        <pc:spChg chg="add del mod">
          <ac:chgData name="Dawhn Bodyfelt" userId="c7102e72f79297e6" providerId="LiveId" clId="{8442E80A-9794-45B8-B2B6-A5936421FD88}" dt="2022-02-16T02:14:22.500" v="573" actId="478"/>
          <ac:spMkLst>
            <pc:docMk/>
            <pc:sldMk cId="213445108" sldId="256"/>
            <ac:spMk id="20" creationId="{C2F0D1AC-4A72-4809-8131-5F246387B5B5}"/>
          </ac:spMkLst>
        </pc:spChg>
        <pc:spChg chg="add del mod">
          <ac:chgData name="Dawhn Bodyfelt" userId="c7102e72f79297e6" providerId="LiveId" clId="{8442E80A-9794-45B8-B2B6-A5936421FD88}" dt="2022-02-16T02:33:25.595" v="608" actId="478"/>
          <ac:spMkLst>
            <pc:docMk/>
            <pc:sldMk cId="213445108" sldId="256"/>
            <ac:spMk id="21" creationId="{E1B33386-2E23-4473-B9C4-D9B11A679B70}"/>
          </ac:spMkLst>
        </pc:spChg>
        <pc:spChg chg="add del mod">
          <ac:chgData name="Dawhn Bodyfelt" userId="c7102e72f79297e6" providerId="LiveId" clId="{8442E80A-9794-45B8-B2B6-A5936421FD88}" dt="2022-02-15T04:30:22.439" v="153"/>
          <ac:spMkLst>
            <pc:docMk/>
            <pc:sldMk cId="213445108" sldId="256"/>
            <ac:spMk id="22" creationId="{1F146D52-BF46-4DAB-B787-38872F55E296}"/>
          </ac:spMkLst>
        </pc:spChg>
        <pc:spChg chg="add del mod">
          <ac:chgData name="Dawhn Bodyfelt" userId="c7102e72f79297e6" providerId="LiveId" clId="{8442E80A-9794-45B8-B2B6-A5936421FD88}" dt="2022-02-16T01:43:24.401" v="201" actId="478"/>
          <ac:spMkLst>
            <pc:docMk/>
            <pc:sldMk cId="213445108" sldId="256"/>
            <ac:spMk id="23" creationId="{311F9762-2966-4403-BC38-87E4BC112DE2}"/>
          </ac:spMkLst>
        </pc:spChg>
        <pc:spChg chg="add del mod">
          <ac:chgData name="Dawhn Bodyfelt" userId="c7102e72f79297e6" providerId="LiveId" clId="{8442E80A-9794-45B8-B2B6-A5936421FD88}" dt="2022-02-16T01:43:28.738" v="202" actId="478"/>
          <ac:spMkLst>
            <pc:docMk/>
            <pc:sldMk cId="213445108" sldId="256"/>
            <ac:spMk id="24" creationId="{47836650-9934-45C7-9A0D-E72FFC672061}"/>
          </ac:spMkLst>
        </pc:spChg>
        <pc:spChg chg="add del mod">
          <ac:chgData name="Dawhn Bodyfelt" userId="c7102e72f79297e6" providerId="LiveId" clId="{8442E80A-9794-45B8-B2B6-A5936421FD88}" dt="2022-02-16T01:51:42.589" v="224" actId="478"/>
          <ac:spMkLst>
            <pc:docMk/>
            <pc:sldMk cId="213445108" sldId="256"/>
            <ac:spMk id="26" creationId="{26A75A08-318D-4D50-8122-74B98923FEDE}"/>
          </ac:spMkLst>
        </pc:spChg>
        <pc:spChg chg="add mod">
          <ac:chgData name="Dawhn Bodyfelt" userId="c7102e72f79297e6" providerId="LiveId" clId="{8442E80A-9794-45B8-B2B6-A5936421FD88}" dt="2022-02-28T21:12:43.430" v="751"/>
          <ac:spMkLst>
            <pc:docMk/>
            <pc:sldMk cId="213445108" sldId="256"/>
            <ac:spMk id="27" creationId="{3FCD9AAE-4846-4D71-A21F-8EE5D5FDB935}"/>
          </ac:spMkLst>
        </pc:spChg>
        <pc:spChg chg="add del mod">
          <ac:chgData name="Dawhn Bodyfelt" userId="c7102e72f79297e6" providerId="LiveId" clId="{8442E80A-9794-45B8-B2B6-A5936421FD88}" dt="2022-02-16T02:15:12.964" v="578"/>
          <ac:spMkLst>
            <pc:docMk/>
            <pc:sldMk cId="213445108" sldId="256"/>
            <ac:spMk id="28" creationId="{851217DF-4EFF-4D03-A099-0C1F7B21D945}"/>
          </ac:spMkLst>
        </pc:spChg>
        <pc:spChg chg="add del mod">
          <ac:chgData name="Dawhn Bodyfelt" userId="c7102e72f79297e6" providerId="LiveId" clId="{8442E80A-9794-45B8-B2B6-A5936421FD88}" dt="2022-02-16T02:16:06.338" v="582"/>
          <ac:spMkLst>
            <pc:docMk/>
            <pc:sldMk cId="213445108" sldId="256"/>
            <ac:spMk id="29" creationId="{EA4CDDE6-8140-49F9-9D83-2CF994556D1D}"/>
          </ac:spMkLst>
        </pc:spChg>
        <pc:picChg chg="mod">
          <ac:chgData name="Dawhn Bodyfelt" userId="c7102e72f79297e6" providerId="LiveId" clId="{8442E80A-9794-45B8-B2B6-A5936421FD88}" dt="2022-02-16T02:19:47.036" v="591" actId="1076"/>
          <ac:picMkLst>
            <pc:docMk/>
            <pc:sldMk cId="213445108" sldId="256"/>
            <ac:picMk id="12" creationId="{62423091-44DC-4B10-85B3-3BD2BB274C69}"/>
          </ac:picMkLst>
        </pc:picChg>
        <pc:picChg chg="add del mod">
          <ac:chgData name="Dawhn Bodyfelt" userId="c7102e72f79297e6" providerId="LiveId" clId="{8442E80A-9794-45B8-B2B6-A5936421FD88}" dt="2022-02-16T02:13:45.996" v="570" actId="478"/>
          <ac:picMkLst>
            <pc:docMk/>
            <pc:sldMk cId="213445108" sldId="256"/>
            <ac:picMk id="25" creationId="{119BB91F-D0A3-4705-9A25-91DD058E3D74}"/>
          </ac:picMkLst>
        </pc:picChg>
        <pc:picChg chg="add del mod">
          <ac:chgData name="Dawhn Bodyfelt" userId="c7102e72f79297e6" providerId="LiveId" clId="{8442E80A-9794-45B8-B2B6-A5936421FD88}" dt="2022-02-16T02:33:13.352" v="607" actId="478"/>
          <ac:picMkLst>
            <pc:docMk/>
            <pc:sldMk cId="213445108" sldId="256"/>
            <ac:picMk id="2050" creationId="{025FE1C7-3B3D-4801-92FD-5DEA8919E3DD}"/>
          </ac:picMkLst>
        </pc:picChg>
      </pc:sldChg>
      <pc:sldChg chg="addSp delSp modSp new del mod">
        <pc:chgData name="Dawhn Bodyfelt" userId="c7102e72f79297e6" providerId="LiveId" clId="{8442E80A-9794-45B8-B2B6-A5936421FD88}" dt="2022-02-16T02:38:55.036" v="642" actId="47"/>
        <pc:sldMkLst>
          <pc:docMk/>
          <pc:sldMk cId="3423897570" sldId="257"/>
        </pc:sldMkLst>
        <pc:spChg chg="add del mod">
          <ac:chgData name="Dawhn Bodyfelt" userId="c7102e72f79297e6" providerId="LiveId" clId="{8442E80A-9794-45B8-B2B6-A5936421FD88}" dt="2022-02-16T01:47:54.173" v="215" actId="478"/>
          <ac:spMkLst>
            <pc:docMk/>
            <pc:sldMk cId="3423897570" sldId="257"/>
            <ac:spMk id="8" creationId="{FE0C5FD7-36D0-418F-AA04-B0B3167F439E}"/>
          </ac:spMkLst>
        </pc:spChg>
        <pc:picChg chg="add mod modCrop">
          <ac:chgData name="Dawhn Bodyfelt" userId="c7102e72f79297e6" providerId="LiveId" clId="{8442E80A-9794-45B8-B2B6-A5936421FD88}" dt="2022-02-16T01:50:14.834" v="219" actId="1076"/>
          <ac:picMkLst>
            <pc:docMk/>
            <pc:sldMk cId="3423897570" sldId="257"/>
            <ac:picMk id="3" creationId="{1229A20A-E5DE-4D37-88ED-6F3BD85024D1}"/>
          </ac:picMkLst>
        </pc:picChg>
        <pc:picChg chg="add mod">
          <ac:chgData name="Dawhn Bodyfelt" userId="c7102e72f79297e6" providerId="LiveId" clId="{8442E80A-9794-45B8-B2B6-A5936421FD88}" dt="2022-02-15T04:31:20.742" v="157" actId="1076"/>
          <ac:picMkLst>
            <pc:docMk/>
            <pc:sldMk cId="3423897570" sldId="257"/>
            <ac:picMk id="5" creationId="{A29010E1-980A-4EE9-946B-F428A63F0719}"/>
          </ac:picMkLst>
        </pc:picChg>
        <pc:picChg chg="add mod">
          <ac:chgData name="Dawhn Bodyfelt" userId="c7102e72f79297e6" providerId="LiveId" clId="{8442E80A-9794-45B8-B2B6-A5936421FD88}" dt="2022-02-16T01:48:26.534" v="216" actId="1076"/>
          <ac:picMkLst>
            <pc:docMk/>
            <pc:sldMk cId="3423897570" sldId="257"/>
            <ac:picMk id="6" creationId="{71745893-A6AA-43F4-BE1F-DDEB35DE5BCF}"/>
          </ac:picMkLst>
        </pc:picChg>
      </pc:sldChg>
      <pc:sldChg chg="addSp modSp new del mod">
        <pc:chgData name="Dawhn Bodyfelt" userId="c7102e72f79297e6" providerId="LiveId" clId="{8442E80A-9794-45B8-B2B6-A5936421FD88}" dt="2022-02-16T02:38:57.011" v="643" actId="47"/>
        <pc:sldMkLst>
          <pc:docMk/>
          <pc:sldMk cId="3847200048" sldId="258"/>
        </pc:sldMkLst>
        <pc:picChg chg="add mod modCrop">
          <ac:chgData name="Dawhn Bodyfelt" userId="c7102e72f79297e6" providerId="LiveId" clId="{8442E80A-9794-45B8-B2B6-A5936421FD88}" dt="2022-02-16T01:50:34.538" v="220" actId="732"/>
          <ac:picMkLst>
            <pc:docMk/>
            <pc:sldMk cId="3847200048" sldId="258"/>
            <ac:picMk id="3" creationId="{E7373B33-E27C-4EF1-A2DE-5B091E884FE2}"/>
          </ac:picMkLst>
        </pc:picChg>
        <pc:picChg chg="add mod">
          <ac:chgData name="Dawhn Bodyfelt" userId="c7102e72f79297e6" providerId="LiveId" clId="{8442E80A-9794-45B8-B2B6-A5936421FD88}" dt="2022-02-16T02:32:58.896" v="606" actId="1076"/>
          <ac:picMkLst>
            <pc:docMk/>
            <pc:sldMk cId="3847200048" sldId="258"/>
            <ac:picMk id="4" creationId="{7C3EDC89-9714-4FB4-977C-93CD6E3C8A3F}"/>
          </ac:picMkLst>
        </pc:picChg>
      </pc:sldChg>
      <pc:sldChg chg="addSp delSp modSp new del">
        <pc:chgData name="Dawhn Bodyfelt" userId="c7102e72f79297e6" providerId="LiveId" clId="{8442E80A-9794-45B8-B2B6-A5936421FD88}" dt="2022-02-16T02:38:53.144" v="641" actId="47"/>
        <pc:sldMkLst>
          <pc:docMk/>
          <pc:sldMk cId="1580685935" sldId="259"/>
        </pc:sldMkLst>
        <pc:spChg chg="mod">
          <ac:chgData name="Dawhn Bodyfelt" userId="c7102e72f79297e6" providerId="LiveId" clId="{8442E80A-9794-45B8-B2B6-A5936421FD88}" dt="2022-02-16T02:18:29.830" v="590"/>
          <ac:spMkLst>
            <pc:docMk/>
            <pc:sldMk cId="1580685935" sldId="259"/>
            <ac:spMk id="2" creationId="{5C8BB98D-391C-4F26-859A-1A142CE6FEA4}"/>
          </ac:spMkLst>
        </pc:spChg>
        <pc:spChg chg="del">
          <ac:chgData name="Dawhn Bodyfelt" userId="c7102e72f79297e6" providerId="LiveId" clId="{8442E80A-9794-45B8-B2B6-A5936421FD88}" dt="2022-02-16T02:09:56.723" v="568"/>
          <ac:spMkLst>
            <pc:docMk/>
            <pc:sldMk cId="1580685935" sldId="259"/>
            <ac:spMk id="3" creationId="{12C44502-5176-49AF-ACCB-F3596B686454}"/>
          </ac:spMkLst>
        </pc:spChg>
        <pc:picChg chg="add mod">
          <ac:chgData name="Dawhn Bodyfelt" userId="c7102e72f79297e6" providerId="LiveId" clId="{8442E80A-9794-45B8-B2B6-A5936421FD88}" dt="2022-02-16T02:28:33.714" v="602" actId="1076"/>
          <ac:picMkLst>
            <pc:docMk/>
            <pc:sldMk cId="1580685935" sldId="259"/>
            <ac:picMk id="5" creationId="{8A09EAE4-A629-4EA6-8254-330FDD4A06AB}"/>
          </ac:picMkLst>
        </pc:picChg>
        <pc:picChg chg="add mod">
          <ac:chgData name="Dawhn Bodyfelt" userId="c7102e72f79297e6" providerId="LiveId" clId="{8442E80A-9794-45B8-B2B6-A5936421FD88}" dt="2022-02-16T02:10:00.714" v="569" actId="1076"/>
          <ac:picMkLst>
            <pc:docMk/>
            <pc:sldMk cId="1580685935" sldId="259"/>
            <ac:picMk id="1026" creationId="{E14076B0-6398-46CC-A2C9-CDDEB0EE2015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D8E91-7417-4C74-9D08-BEBF2633796B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DE25A-57A5-4B11-8EE1-448572FBE1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704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D8E91-7417-4C74-9D08-BEBF2633796B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DE25A-57A5-4B11-8EE1-448572FBE1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837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D8E91-7417-4C74-9D08-BEBF2633796B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DE25A-57A5-4B11-8EE1-448572FBE1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849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D8E91-7417-4C74-9D08-BEBF2633796B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DE25A-57A5-4B11-8EE1-448572FBE1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241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D8E91-7417-4C74-9D08-BEBF2633796B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DE25A-57A5-4B11-8EE1-448572FBE1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003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D8E91-7417-4C74-9D08-BEBF2633796B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DE25A-57A5-4B11-8EE1-448572FBE1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25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D8E91-7417-4C74-9D08-BEBF2633796B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DE25A-57A5-4B11-8EE1-448572FBE1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37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D8E91-7417-4C74-9D08-BEBF2633796B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DE25A-57A5-4B11-8EE1-448572FBE1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283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D8E91-7417-4C74-9D08-BEBF2633796B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DE25A-57A5-4B11-8EE1-448572FBE1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490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D8E91-7417-4C74-9D08-BEBF2633796B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DE25A-57A5-4B11-8EE1-448572FBE1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215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D8E91-7417-4C74-9D08-BEBF2633796B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DE25A-57A5-4B11-8EE1-448572FBE1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031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5D8E91-7417-4C74-9D08-BEBF2633796B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DE25A-57A5-4B11-8EE1-448572FBE1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0272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eldovia_Suites@yahoo.com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62423091-44DC-4B10-85B3-3BD2BB274C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72" y="97195"/>
            <a:ext cx="5260486" cy="200474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3446618-7C40-4AB2-A670-1EE7394FDFDF}"/>
              </a:ext>
            </a:extLst>
          </p:cNvPr>
          <p:cNvSpPr txBox="1"/>
          <p:nvPr/>
        </p:nvSpPr>
        <p:spPr>
          <a:xfrm>
            <a:off x="0" y="2128838"/>
            <a:ext cx="526048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       All suites have living room area and </a:t>
            </a:r>
            <a:r>
              <a:rPr lang="en-US" b="1"/>
              <a:t>full Kitchen</a:t>
            </a:r>
            <a:r>
              <a:rPr lang="en-US"/>
              <a:t>                                   </a:t>
            </a:r>
            <a:r>
              <a:rPr lang="en-US" sz="2400" dirty="0"/>
              <a:t>907-234-3700</a:t>
            </a:r>
          </a:p>
          <a:p>
            <a:r>
              <a:rPr lang="en-US" sz="2400" dirty="0">
                <a:hlinkClick r:id="rId3"/>
              </a:rPr>
              <a:t>Seldovia_Suites@yahoo.com</a:t>
            </a:r>
            <a:endParaRPr lang="en-US" sz="2400" dirty="0"/>
          </a:p>
          <a:p>
            <a:r>
              <a:rPr lang="en-US" sz="2400" dirty="0"/>
              <a:t>Centralsuitesofseldovia.com</a:t>
            </a:r>
          </a:p>
          <a:p>
            <a:endParaRPr lang="en-US" dirty="0"/>
          </a:p>
          <a:p>
            <a:r>
              <a:rPr lang="en-US" dirty="0"/>
              <a:t>               </a:t>
            </a:r>
            <a:r>
              <a:rPr lang="en-US" b="1" dirty="0"/>
              <a:t>2 locations  in Seldovia to serve you</a:t>
            </a:r>
          </a:p>
          <a:p>
            <a:endParaRPr lang="en-US" b="1" dirty="0"/>
          </a:p>
          <a:p>
            <a:r>
              <a:rPr lang="en-US" dirty="0"/>
              <a:t>               *  Harbor Inn 237 main street </a:t>
            </a:r>
          </a:p>
          <a:p>
            <a:r>
              <a:rPr lang="en-US" dirty="0"/>
              <a:t>               *  Central Suites 235 Seldovia Street </a:t>
            </a:r>
          </a:p>
          <a:p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425AA0A-9829-40BD-AD3E-2384F5B70055}"/>
              </a:ext>
            </a:extLst>
          </p:cNvPr>
          <p:cNvSpPr txBox="1"/>
          <p:nvPr/>
        </p:nvSpPr>
        <p:spPr>
          <a:xfrm>
            <a:off x="5423705" y="1050843"/>
            <a:ext cx="364307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adley Hand ITC" panose="03070402050302030203" pitchFamily="66" charset="0"/>
              </a:rPr>
              <a:t>The adventure begins on your journey to Seldovia!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C0D4167-1F34-4627-9B4C-037FD3E76CF6}"/>
              </a:ext>
            </a:extLst>
          </p:cNvPr>
          <p:cNvSpPr txBox="1"/>
          <p:nvPr/>
        </p:nvSpPr>
        <p:spPr>
          <a:xfrm>
            <a:off x="5432007" y="225210"/>
            <a:ext cx="298524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Experience the unconventional way to travel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6A75A08-318D-4D50-8122-74B98923FEDE}"/>
              </a:ext>
            </a:extLst>
          </p:cNvPr>
          <p:cNvSpPr txBox="1"/>
          <p:nvPr/>
        </p:nvSpPr>
        <p:spPr>
          <a:xfrm>
            <a:off x="5800165" y="21019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FCD9AAE-4846-4D71-A21F-8EE5D5FDB935}"/>
              </a:ext>
            </a:extLst>
          </p:cNvPr>
          <p:cNvSpPr txBox="1"/>
          <p:nvPr/>
        </p:nvSpPr>
        <p:spPr>
          <a:xfrm>
            <a:off x="5372607" y="1743340"/>
            <a:ext cx="5026452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BY AIR</a:t>
            </a:r>
          </a:p>
          <a:p>
            <a:r>
              <a:rPr lang="en-US" dirty="0"/>
              <a:t>Smokey Bay Air 907-235-1511</a:t>
            </a:r>
          </a:p>
          <a:p>
            <a:r>
              <a:rPr lang="en-US" dirty="0"/>
              <a:t>Great Alaska Air Tours 907-205-0944 or 234- 738-2582  greatalaskanairtours.com </a:t>
            </a:r>
          </a:p>
          <a:p>
            <a:endParaRPr lang="en-US" dirty="0"/>
          </a:p>
          <a:p>
            <a:r>
              <a:rPr lang="en-US" b="1" dirty="0"/>
              <a:t>BY SEA to and from Seldovia</a:t>
            </a:r>
          </a:p>
          <a:p>
            <a:r>
              <a:rPr lang="en-US" dirty="0"/>
              <a:t>49 North Alaskan Adventures 907-235-7590</a:t>
            </a:r>
          </a:p>
          <a:p>
            <a:r>
              <a:rPr lang="en-US" dirty="0"/>
              <a:t>Rainbow Tours 907-235-7272 rainbowtours.net </a:t>
            </a:r>
          </a:p>
          <a:p>
            <a:r>
              <a:rPr lang="en-US" dirty="0"/>
              <a:t>Seldovia Bay Ferry seldoviabayferry.com</a:t>
            </a:r>
          </a:p>
          <a:p>
            <a:r>
              <a:rPr lang="en-US" dirty="0"/>
              <a:t>Alaska State Ferry Homer terminal 907-235-8449</a:t>
            </a:r>
          </a:p>
          <a:p>
            <a:endParaRPr lang="en-US" dirty="0"/>
          </a:p>
          <a:p>
            <a:r>
              <a:rPr lang="en-US" b="1" dirty="0"/>
              <a:t>By SEA to and from </a:t>
            </a:r>
            <a:r>
              <a:rPr lang="en-US" b="1" dirty="0" err="1"/>
              <a:t>Jakolof</a:t>
            </a:r>
            <a:endParaRPr lang="en-US" b="1" dirty="0"/>
          </a:p>
          <a:p>
            <a:r>
              <a:rPr lang="en-US" dirty="0"/>
              <a:t>Makos 907-235-9055</a:t>
            </a:r>
          </a:p>
          <a:p>
            <a:r>
              <a:rPr lang="en-US" dirty="0"/>
              <a:t>49 North Alaskan Adventures 907-235-7590</a:t>
            </a:r>
          </a:p>
          <a:p>
            <a:endParaRPr lang="en-US" b="1" dirty="0"/>
          </a:p>
          <a:p>
            <a:r>
              <a:rPr lang="en-US" b="1" dirty="0"/>
              <a:t>Taxi to and from </a:t>
            </a:r>
            <a:r>
              <a:rPr lang="en-US" b="1" dirty="0" err="1"/>
              <a:t>Jakolof</a:t>
            </a:r>
            <a:r>
              <a:rPr lang="en-US" b="1" dirty="0"/>
              <a:t> and around Seldovia</a:t>
            </a:r>
          </a:p>
          <a:p>
            <a:r>
              <a:rPr lang="en-US" dirty="0"/>
              <a:t>Halo Cab 907-235-9055</a:t>
            </a:r>
          </a:p>
          <a:p>
            <a:endParaRPr lang="en-US" dirty="0"/>
          </a:p>
          <a:p>
            <a:endParaRPr lang="en-US" dirty="0"/>
          </a:p>
          <a:p>
            <a:endParaRPr lang="en-US" b="1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42AEAC8-5982-4DAC-8CC8-76C4B5191B59}"/>
              </a:ext>
            </a:extLst>
          </p:cNvPr>
          <p:cNvSpPr txBox="1"/>
          <p:nvPr/>
        </p:nvSpPr>
        <p:spPr>
          <a:xfrm>
            <a:off x="203588" y="4868547"/>
            <a:ext cx="502645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Available at our Central Suites location and 2 blocks from our Harbor Inn location:</a:t>
            </a:r>
          </a:p>
          <a:p>
            <a:r>
              <a:rPr lang="en-US" dirty="0"/>
              <a:t>                Fathoms Beauty and Spa </a:t>
            </a:r>
          </a:p>
          <a:p>
            <a:r>
              <a:rPr lang="en-US" dirty="0"/>
              <a:t>Services include Hair, Waxing, Infrared sauna, manicures, pedicures, Tanning, red light therapy  Advanced Appointment Required please call Meg for appointment @ 907-726-7255</a:t>
            </a:r>
          </a:p>
        </p:txBody>
      </p:sp>
    </p:spTree>
    <p:extLst>
      <p:ext uri="{BB962C8B-B14F-4D97-AF65-F5344CB8AC3E}">
        <p14:creationId xmlns:p14="http://schemas.microsoft.com/office/powerpoint/2010/main" val="2134451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21822</TotalTime>
  <Words>176</Words>
  <Application>Microsoft Office PowerPoint</Application>
  <PresentationFormat>Widescreen</PresentationFormat>
  <Paragraphs>37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Bradley Hand ITC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Dawhn Bodyfelt</dc:creator>
  <cp:lastModifiedBy>Dawhn Bodyfelt</cp:lastModifiedBy>
  <cp:revision>14</cp:revision>
  <dcterms:created xsi:type="dcterms:W3CDTF">2022-02-13T01:08:24Z</dcterms:created>
  <dcterms:modified xsi:type="dcterms:W3CDTF">2022-04-07T16:29:49Z</dcterms:modified>
</cp:coreProperties>
</file>